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67" r:id="rId4"/>
    <p:sldId id="264" r:id="rId5"/>
    <p:sldId id="265" r:id="rId6"/>
    <p:sldId id="257" r:id="rId7"/>
    <p:sldId id="268" r:id="rId8"/>
    <p:sldId id="269" r:id="rId9"/>
    <p:sldId id="270" r:id="rId10"/>
    <p:sldId id="261" r:id="rId11"/>
    <p:sldId id="276" r:id="rId12"/>
    <p:sldId id="271" r:id="rId13"/>
    <p:sldId id="272" r:id="rId14"/>
    <p:sldId id="273" r:id="rId15"/>
    <p:sldId id="274" r:id="rId16"/>
    <p:sldId id="275" r:id="rId17"/>
    <p:sldId id="262" r:id="rId18"/>
    <p:sldId id="283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C4AE-B061-4DEC-AB57-4D3BD916533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FCCB-F4A4-4F66-B7AB-8F731CCFDA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BBDC7-5786-4D3A-9D4D-3723C0839794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68EF-1032-4722-BBD5-C55B3BBA01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8EF-1032-4722-BBD5-C55B3BBA01C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68EF-1032-4722-BBD5-C55B3BBA01C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C92E3-2FEA-443C-B2B2-2AEC57E7D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4100-B6AF-4A8A-93D0-D0D61E38C1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rackobama.com/abou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UinZF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euhistory.com/biografias/mussu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51743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GUESS WHO!</a:t>
            </a:r>
            <a:br>
              <a:rPr lang="pt-BR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BR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GAME</a:t>
            </a:r>
            <a:endParaRPr lang="pt-BR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_UFPB__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6220" y="18071"/>
            <a:ext cx="602284" cy="674625"/>
          </a:xfrm>
          <a:prstGeom prst="rect">
            <a:avLst/>
          </a:prstGeom>
        </p:spPr>
      </p:pic>
      <p:pic>
        <p:nvPicPr>
          <p:cNvPr id="5" name="Imagem 4" descr="Logo_PIBI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911" y="116632"/>
            <a:ext cx="903449" cy="505970"/>
          </a:xfrm>
          <a:prstGeom prst="rect">
            <a:avLst/>
          </a:prstGeom>
        </p:spPr>
      </p:pic>
      <p:pic>
        <p:nvPicPr>
          <p:cNvPr id="6" name="Imagem 5" descr="biblioteca_1306_cape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116632"/>
            <a:ext cx="570375" cy="523236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804" y="5489937"/>
            <a:ext cx="5498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Escola Estadual Padre Hildon Bandeira (Cidadã Integral)</a:t>
            </a: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Ano: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Turno: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Tarde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Turma: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1º ano</a:t>
            </a:r>
            <a:endParaRPr kumimoji="0" lang="pt-BR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Professor regente: </a:t>
            </a: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Cintia de Kassia Gomes Regis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Bolsistas / Estagiários: </a:t>
            </a: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Marcos Tadeu, </a:t>
            </a: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Sergio Alex,</a:t>
            </a:r>
            <a:r>
              <a:rPr kumimoji="0" lang="pt-BR" altLang="zh-CN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Yanna Ellen.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Coordenadora: Barbara Ferreira 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esident_Barack_Ob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425" y="436829"/>
            <a:ext cx="4817150" cy="601650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23728" y="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Barack Hussein Obama</a:t>
            </a:r>
            <a:endParaRPr lang="pt-BR" sz="2800" b="1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907704" y="6492875"/>
            <a:ext cx="5328592" cy="365125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Photo available in: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https://barackobama.com/about/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620688"/>
            <a:ext cx="8280920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87624" y="1196752"/>
            <a:ext cx="7128792" cy="44644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play again!!!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First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19672" y="5589240"/>
            <a:ext cx="6508513" cy="86177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Is that a man or woman?</a:t>
            </a:r>
            <a:endParaRPr lang="pt-BR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m 8" descr="Ayrton Senna.jpg"/>
          <p:cNvPicPr>
            <a:picLocks noChangeAspect="1"/>
          </p:cNvPicPr>
          <p:nvPr/>
        </p:nvPicPr>
        <p:blipFill>
          <a:blip r:embed="rId2" cstate="print"/>
          <a:srcRect l="66537" b="55513"/>
          <a:stretch>
            <a:fillRect/>
          </a:stretch>
        </p:blipFill>
        <p:spPr>
          <a:xfrm>
            <a:off x="2384884" y="1352463"/>
            <a:ext cx="4374232" cy="41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Second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Ayrton Senna.jpg"/>
          <p:cNvPicPr>
            <a:picLocks noChangeAspect="1"/>
          </p:cNvPicPr>
          <p:nvPr/>
        </p:nvPicPr>
        <p:blipFill>
          <a:blip r:embed="rId2" cstate="print"/>
          <a:srcRect l="61025" b="34563"/>
          <a:stretch>
            <a:fillRect/>
          </a:stretch>
        </p:blipFill>
        <p:spPr>
          <a:xfrm>
            <a:off x="2591780" y="1416536"/>
            <a:ext cx="3960440" cy="474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Last chance!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 descr="Ayrton Senna.jpg"/>
          <p:cNvPicPr>
            <a:picLocks noChangeAspect="1"/>
          </p:cNvPicPr>
          <p:nvPr/>
        </p:nvPicPr>
        <p:blipFill>
          <a:blip r:embed="rId2" cstate="print"/>
          <a:srcRect l="55512" b="33460"/>
          <a:stretch>
            <a:fillRect/>
          </a:stretch>
        </p:blipFill>
        <p:spPr>
          <a:xfrm>
            <a:off x="2159732" y="1412775"/>
            <a:ext cx="4824536" cy="515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8389" y="685145"/>
            <a:ext cx="6577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 is it?</a:t>
            </a:r>
            <a:endParaRPr lang="pt-B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699792" y="2492896"/>
            <a:ext cx="3816424" cy="38884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987824" y="2780928"/>
            <a:ext cx="3240360" cy="331236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700" b="1" dirty="0"/>
          </a:p>
        </p:txBody>
      </p:sp>
      <p:sp>
        <p:nvSpPr>
          <p:cNvPr id="2" name="Retângulo 1"/>
          <p:cNvSpPr/>
          <p:nvPr/>
        </p:nvSpPr>
        <p:spPr>
          <a:xfrm>
            <a:off x="1448389" y="685145"/>
            <a:ext cx="6577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 is it?</a:t>
            </a:r>
            <a:endParaRPr lang="pt-B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67944" y="2564904"/>
            <a:ext cx="11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067944" y="2595676"/>
            <a:ext cx="11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4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355976" y="2595676"/>
            <a:ext cx="720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3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55976" y="2564904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2</a:t>
            </a:r>
            <a:endParaRPr lang="pt-BR" sz="240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427984" y="2564904"/>
            <a:ext cx="360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1</a:t>
            </a:r>
            <a:endParaRPr lang="pt-BR" sz="240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059832" y="393305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400" b="1" dirty="0" smtClean="0"/>
              <a:t>Timeout</a:t>
            </a:r>
            <a:endParaRPr lang="pt-BR" sz="6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yrton S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402" y="500271"/>
            <a:ext cx="8033196" cy="57370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70577" y="0"/>
            <a:ext cx="3602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Ayrton Senna da Silva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939888" y="6356351"/>
            <a:ext cx="5264224" cy="241002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 available in: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https://goo.gl/UinZFr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692696"/>
            <a:ext cx="7848872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115616" y="1124744"/>
            <a:ext cx="6984776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Last match!!!</a:t>
            </a:r>
            <a:endParaRPr lang="en-US" sz="11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First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19672" y="5589240"/>
            <a:ext cx="6508513" cy="86177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Is that a man or woman?</a:t>
            </a:r>
            <a:endParaRPr lang="pt-BR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 descr="Mussum.jpg"/>
          <p:cNvPicPr>
            <a:picLocks noChangeAspect="1"/>
          </p:cNvPicPr>
          <p:nvPr/>
        </p:nvPicPr>
        <p:blipFill>
          <a:blip r:embed="rId2" cstate="print"/>
          <a:srcRect l="37124" t="56300" r="31180" b="24800"/>
          <a:stretch>
            <a:fillRect/>
          </a:stretch>
        </p:blipFill>
        <p:spPr>
          <a:xfrm>
            <a:off x="2651787" y="2348880"/>
            <a:ext cx="384042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Are you ready??</a:t>
            </a:r>
            <a:endParaRPr kumimoji="0" lang="pt-B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Second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Mussum.jpg"/>
          <p:cNvPicPr>
            <a:picLocks noChangeAspect="1"/>
          </p:cNvPicPr>
          <p:nvPr/>
        </p:nvPicPr>
        <p:blipFill>
          <a:blip r:embed="rId2" cstate="print"/>
          <a:srcRect l="30190" t="52100" r="24248" b="17450"/>
          <a:stretch>
            <a:fillRect/>
          </a:stretch>
        </p:blipFill>
        <p:spPr>
          <a:xfrm>
            <a:off x="1944950" y="1772816"/>
            <a:ext cx="536832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Last chance!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Mussum.jpg"/>
          <p:cNvPicPr>
            <a:picLocks noChangeAspect="1"/>
          </p:cNvPicPr>
          <p:nvPr/>
        </p:nvPicPr>
        <p:blipFill>
          <a:blip r:embed="rId2" cstate="print"/>
          <a:srcRect t="42650" r="-39" b="9051"/>
          <a:stretch>
            <a:fillRect/>
          </a:stretch>
        </p:blipFill>
        <p:spPr>
          <a:xfrm>
            <a:off x="619387" y="1628800"/>
            <a:ext cx="790522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8389" y="685145"/>
            <a:ext cx="6577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 is it?</a:t>
            </a:r>
            <a:endParaRPr lang="pt-B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699792" y="2492896"/>
            <a:ext cx="3816424" cy="38884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987824" y="2780928"/>
            <a:ext cx="3240360" cy="331236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700" b="1" dirty="0"/>
          </a:p>
        </p:txBody>
      </p:sp>
      <p:sp>
        <p:nvSpPr>
          <p:cNvPr id="2" name="Retângulo 1"/>
          <p:cNvSpPr/>
          <p:nvPr/>
        </p:nvSpPr>
        <p:spPr>
          <a:xfrm>
            <a:off x="1448389" y="685145"/>
            <a:ext cx="6577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 is it?</a:t>
            </a:r>
            <a:endParaRPr lang="pt-B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67944" y="2564904"/>
            <a:ext cx="11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067944" y="2595676"/>
            <a:ext cx="11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4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355976" y="2595676"/>
            <a:ext cx="720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3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55976" y="2564904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2</a:t>
            </a:r>
            <a:endParaRPr lang="pt-BR" sz="240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427984" y="2564904"/>
            <a:ext cx="360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1</a:t>
            </a:r>
            <a:endParaRPr lang="pt-BR" sz="240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059832" y="393305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400" b="1" dirty="0" smtClean="0"/>
              <a:t>Timeout</a:t>
            </a:r>
            <a:endParaRPr lang="pt-BR" sz="6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uss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6264696" cy="59096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Antônio Carlos Bernardes Gomes – Mussum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Photo available in: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https://seuhistory.com/biografias/mussum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403648" y="404664"/>
            <a:ext cx="6192688" cy="62646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1906344" y="908720"/>
            <a:ext cx="5257944" cy="5336593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/>
              <a:t>Game over!!</a:t>
            </a:r>
            <a:endParaRPr lang="pt-BR" sz="10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Are you ready??</a:t>
            </a:r>
            <a:endParaRPr kumimoji="0" lang="pt-B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39552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Let’s</a:t>
            </a:r>
            <a:r>
              <a:rPr kumimoji="0" 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play!!!</a:t>
            </a:r>
            <a:endParaRPr kumimoji="0" lang="pt-BR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First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682" t="33200" r="19796" b="34250"/>
          <a:stretch>
            <a:fillRect/>
          </a:stretch>
        </p:blipFill>
        <p:spPr>
          <a:xfrm>
            <a:off x="2411760" y="2276872"/>
            <a:ext cx="4464496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First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682" t="33200" r="19796" b="34250"/>
          <a:stretch>
            <a:fillRect/>
          </a:stretch>
        </p:blipFill>
        <p:spPr>
          <a:xfrm>
            <a:off x="2411760" y="2276872"/>
            <a:ext cx="4464496" cy="2232248"/>
          </a:xfrm>
        </p:spPr>
      </p:pic>
      <p:sp>
        <p:nvSpPr>
          <p:cNvPr id="5" name="Retângulo 4"/>
          <p:cNvSpPr/>
          <p:nvPr/>
        </p:nvSpPr>
        <p:spPr>
          <a:xfrm>
            <a:off x="1619672" y="5589240"/>
            <a:ext cx="6508513" cy="86177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Is that a man or woman?</a:t>
            </a:r>
            <a:endParaRPr lang="pt-BR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25" t="22700" r="-27" b="29000"/>
          <a:stretch>
            <a:fillRect/>
          </a:stretch>
        </p:blipFill>
        <p:spPr>
          <a:xfrm>
            <a:off x="1331640" y="1556792"/>
            <a:ext cx="7056784" cy="3312368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Second shot!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493" b="7987"/>
          <a:stretch>
            <a:fillRect/>
          </a:stretch>
        </p:blipFill>
        <p:spPr>
          <a:xfrm>
            <a:off x="1691680" y="1628800"/>
            <a:ext cx="5832648" cy="4536504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Last chance!</a:t>
            </a:r>
            <a:endParaRPr lang="pt-BR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8389" y="685145"/>
            <a:ext cx="6577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 is it?</a:t>
            </a:r>
            <a:endParaRPr lang="pt-B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699792" y="2492896"/>
            <a:ext cx="3816424" cy="38884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987824" y="2780928"/>
            <a:ext cx="3240360" cy="331236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700" b="1" dirty="0"/>
          </a:p>
        </p:txBody>
      </p:sp>
      <p:sp>
        <p:nvSpPr>
          <p:cNvPr id="2" name="Retângulo 1"/>
          <p:cNvSpPr/>
          <p:nvPr/>
        </p:nvSpPr>
        <p:spPr>
          <a:xfrm>
            <a:off x="1448389" y="685145"/>
            <a:ext cx="657744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Who is it?</a:t>
            </a:r>
            <a:endParaRPr lang="pt-BR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67944" y="2564904"/>
            <a:ext cx="11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5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067944" y="2595676"/>
            <a:ext cx="11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4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355976" y="2595676"/>
            <a:ext cx="720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3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55976" y="2564904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2</a:t>
            </a:r>
            <a:endParaRPr lang="pt-BR" sz="240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427984" y="2564904"/>
            <a:ext cx="360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0" b="1" dirty="0" smtClean="0"/>
              <a:t>1</a:t>
            </a:r>
            <a:endParaRPr lang="pt-BR" sz="240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059832" y="393305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400" b="1" dirty="0" smtClean="0"/>
              <a:t>Timeout</a:t>
            </a:r>
            <a:endParaRPr lang="pt-BR" sz="6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168</Words>
  <Application>Microsoft Office PowerPoint</Application>
  <PresentationFormat>Apresentação na tela (4:3)</PresentationFormat>
  <Paragraphs>57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GUESS WHO! GAME</vt:lpstr>
      <vt:lpstr>Slide 2</vt:lpstr>
      <vt:lpstr>Slide 3</vt:lpstr>
      <vt:lpstr>First shot!</vt:lpstr>
      <vt:lpstr>First shot!</vt:lpstr>
      <vt:lpstr>Second shot!</vt:lpstr>
      <vt:lpstr>Last chance!</vt:lpstr>
      <vt:lpstr>Slide 8</vt:lpstr>
      <vt:lpstr>Slide 9</vt:lpstr>
      <vt:lpstr>Slide 10</vt:lpstr>
      <vt:lpstr>Slide 11</vt:lpstr>
      <vt:lpstr>First shot!</vt:lpstr>
      <vt:lpstr>Second shot!</vt:lpstr>
      <vt:lpstr>Last chance!</vt:lpstr>
      <vt:lpstr>Slide 15</vt:lpstr>
      <vt:lpstr>Slide 16</vt:lpstr>
      <vt:lpstr>Slide 17</vt:lpstr>
      <vt:lpstr>Slide 18</vt:lpstr>
      <vt:lpstr>First shot!</vt:lpstr>
      <vt:lpstr>Second shot!</vt:lpstr>
      <vt:lpstr>Last chance!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WHO!</dc:title>
  <dc:creator>Aluno</dc:creator>
  <cp:lastModifiedBy>Mário Jr. Nicomedes</cp:lastModifiedBy>
  <cp:revision>10</cp:revision>
  <dcterms:created xsi:type="dcterms:W3CDTF">2017-08-24T12:45:35Z</dcterms:created>
  <dcterms:modified xsi:type="dcterms:W3CDTF">2017-08-29T15:28:44Z</dcterms:modified>
</cp:coreProperties>
</file>