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9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8629-1932-433D-B23E-8DC252205ED7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C2FBB-7CFA-4AA5-9381-5CDF066653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4F1E-C6CD-4F9D-B77B-8B4D7C73A129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D56D-80C5-48B9-A2B7-6DC03FE318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wlT0G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x3rlq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x30tY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v3PX1q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Y5JHz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harles_d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545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48680" y="8496944"/>
            <a:ext cx="5976664" cy="611560"/>
          </a:xfrm>
        </p:spPr>
        <p:txBody>
          <a:bodyPr/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Charles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rew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Available in: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http://bit.ly/2wlT0Go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2656" y="0"/>
            <a:ext cx="6172200" cy="1524000"/>
          </a:xfrm>
          <a:prstGeom prst="rect">
            <a:avLst/>
          </a:prstGeom>
        </p:spPr>
        <p:txBody>
          <a:bodyPr anchor="t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Greatest Achievement: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Founder of the Brazilian Academy of Letters.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0648" y="1465193"/>
            <a:ext cx="633670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Joaquim Maria Machado de Assis was born in Rio de Janeiro on June 21, 1839. He was a Brazilian writer, widely considered the greatest name in Brazilian literature. He wrote in virtually all literary genres, being a poet, novelist, chronicler, playwright, short story writer, journalist, and literary critic.</a:t>
            </a:r>
          </a:p>
          <a:p>
            <a:pPr algn="just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He witnessed the political change in the country when the Republic replaced the Empire and was a great commentator and reporter of the political-social events of his time. Born in Morro do Livramento, Rio de Janeiro, from a poor family, he hardly studied in schools and never attended university.</a:t>
            </a:r>
          </a:p>
          <a:p>
            <a:pPr algn="just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His literary influence is remarkable, both in Brazil and worldwide.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656" y="0"/>
            <a:ext cx="6172200" cy="1524000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Greatest Achievement: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Creator of large-scale blood banks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1547664"/>
            <a:ext cx="6172200" cy="73448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Dr. Charles Richard Drew was born on June 3, 1904, died on April 1, 1950, was an African-American physician and researcher. He researched blood transfusions, developing better blood storage techniques, and applied his expertise in developing large-scale blood banks early in World War II.</a:t>
            </a:r>
          </a:p>
          <a:p>
            <a:pPr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He protested against the practice of racial segregation in donating blood from donors of different races, since there was no scientific basis.</a:t>
            </a:r>
          </a:p>
          <a:p>
            <a:pPr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In 1943, Drew gained distinction in his profession when he became the first African-American surgeon to serve as an examiner in the American Board of Surgery. Thanks to their work millions of lives are saved every year.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joaquim-barbo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6858000" cy="4572000"/>
          </a:xfr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0324" y="6876256"/>
            <a:ext cx="6597352" cy="648072"/>
          </a:xfrm>
        </p:spPr>
        <p:txBody>
          <a:bodyPr/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Joaquim Barbosa. 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Available in: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http://bit.ly/2x3rlqD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12169"/>
            <a:ext cx="6858000" cy="759633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Natural from Paracatu-MG, he was born on October 7, 1954.</a:t>
            </a:r>
          </a:p>
          <a:p>
            <a:pPr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He was born in a poor family, he went to Brasilia alone at the age of 16, where he got a job at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Correio Brazilense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finished his high school in a public institution.</a:t>
            </a:r>
          </a:p>
          <a:p>
            <a:pPr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Bachelor of Laws from the University of Brasília, where he also obtained a master's degree in State Law. He was a Chancellery Official of the Ministry of External Relations, and later on was approved in the contest for the Republic's attorney. He also obtained a master and doctoral degree in Public Law from the University of Paris. </a:t>
            </a:r>
          </a:p>
          <a:p>
            <a:pPr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Indicated by President Lula as minister of the STF in 2003, he was chosen as the first black to preside over the Brazilian Federal Supreme Court.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2656" y="0"/>
            <a:ext cx="6172200" cy="1524000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Greatest Achievement: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First black man to chair the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STF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elson-mand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1530"/>
            <a:ext cx="6858000" cy="7520940"/>
          </a:xfrm>
          <a:prstGeom prst="rect">
            <a:avLst/>
          </a:prstGeom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0668" y="8316416"/>
            <a:ext cx="5976664" cy="668866"/>
          </a:xfrm>
        </p:spPr>
        <p:txBody>
          <a:bodyPr/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Nelson Mandela. 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Available in: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http://bit.ly/2x30tY7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2656" y="0"/>
            <a:ext cx="6172200" cy="1524000"/>
          </a:xfrm>
        </p:spPr>
        <p:txBody>
          <a:bodyPr anchor="t"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Greatest Achievement: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Admittedly the greatest black leader of modern history.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4320" y="1617920"/>
            <a:ext cx="66693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Nelson Rolihlahla Mandela was born in the town of Mvezo on July 18, 1918, was a lawyer, former rebel leader, and former president of South Africa from 1994 to 1999, he was considered as the most important leader of Black Africa, winning two awards; The Nobel Peace Prize in 1993, and Father of the Motherland of the modern South African nation.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He was the most powerful in the struggle against the segregationist regime of Apartheid, a racist system officialized in 1948, became a world model of resistance, being imprisoned for almost three decades for being considered a terrorist by the government of the time.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uther_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6512"/>
            <a:ext cx="6858000" cy="8481060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46348" y="8388424"/>
            <a:ext cx="6165304" cy="668866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Martin Luther King Jr.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Available in: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http://bit.ly/2v3PX1q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8640" y="1547664"/>
            <a:ext cx="64087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Martin Luther King Jr. was born in Atlanta on January 15, 1929. Was a Protestant pastor and American political activist, he became one of the most important leaders of the black civil rights movement in the United States, and in the world, with a campaign of non-violence and love of neighbor. 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He led several marches and demonstrations that culminated in his famous speech in Washington: "I Have a Dream". On October 14, 1964, King received the Nobel Peace Prize for the fight against racial inequality through nonviolence.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King was assassinated on April 4, 1968, in Memphis, Tennessee. He was posthumously awarded the Presidential Medal of Freedom in 1977 and the Congressional Gold Medal in 2004; Martin Luther King Jr. Day.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2656" y="0"/>
            <a:ext cx="6172200" cy="1524000"/>
          </a:xfrm>
          <a:prstGeom prst="rect">
            <a:avLst/>
          </a:prstGeom>
        </p:spPr>
        <p:txBody>
          <a:bodyPr anchor="t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Greatest Achievement: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Greater advocate for the rights of black American and one of the world's largest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chado_de_as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50"/>
            <a:ext cx="6858000" cy="5143500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74340" y="7164288"/>
            <a:ext cx="6309320" cy="936104"/>
          </a:xfrm>
        </p:spPr>
        <p:txBody>
          <a:bodyPr/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Machado de Assis. 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Available in: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https://goo.gl/Y5JHzE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68</Words>
  <Application>Microsoft Office PowerPoint</Application>
  <PresentationFormat>Apresentação na tela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Greatest Achievement: Creator of large-scale blood banks</vt:lpstr>
      <vt:lpstr>Slide 3</vt:lpstr>
      <vt:lpstr>Greatest Achievement:  First black man to chair the STF.</vt:lpstr>
      <vt:lpstr>Slide 5</vt:lpstr>
      <vt:lpstr>Greatest Achievement:  Admittedly the greatest black leader of modern history.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Mário Jr. Nicomedes</dc:creator>
  <cp:lastModifiedBy>Mário Jr. Nicomedes</cp:lastModifiedBy>
  <cp:revision>4</cp:revision>
  <dcterms:created xsi:type="dcterms:W3CDTF">2017-08-20T16:29:54Z</dcterms:created>
  <dcterms:modified xsi:type="dcterms:W3CDTF">2017-08-29T14:07:31Z</dcterms:modified>
</cp:coreProperties>
</file>